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62707" y="1371600"/>
            <a:ext cx="109728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5605-98F7-46BA-9736-55971FC5CBCE}" type="datetimeFigureOut">
              <a:rPr lang="en-IN" smtClean="0"/>
              <a:pPr/>
              <a:t>17-12-2022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069CB-EBF7-48E2-9D76-0EB691DC114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333169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5605-98F7-46BA-9736-55971FC5CBCE}" type="datetimeFigureOut">
              <a:rPr lang="en-IN" smtClean="0"/>
              <a:pPr/>
              <a:t>17-12-2022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069CB-EBF7-48E2-9D76-0EB691DC114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5605-98F7-46BA-9736-55971FC5CBCE}" type="datetimeFigureOut">
              <a:rPr lang="en-IN" smtClean="0"/>
              <a:pPr/>
              <a:t>17-12-2022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069CB-EBF7-48E2-9D76-0EB691DC114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5605-98F7-46BA-9736-55971FC5CBCE}" type="datetimeFigureOut">
              <a:rPr lang="en-IN" smtClean="0"/>
              <a:pPr/>
              <a:t>17-12-2022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069CB-EBF7-48E2-9D76-0EB691DC114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609600"/>
            <a:ext cx="94488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2507786"/>
            <a:ext cx="94488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5605-98F7-46BA-9736-55971FC5CBCE}" type="datetimeFigureOut">
              <a:rPr lang="en-IN" smtClean="0"/>
              <a:pPr/>
              <a:t>17-12-2022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66400" y="6416676"/>
            <a:ext cx="1016000" cy="365125"/>
          </a:xfrm>
        </p:spPr>
        <p:txBody>
          <a:bodyPr/>
          <a:lstStyle/>
          <a:p>
            <a:fld id="{027069CB-EBF7-48E2-9D76-0EB691DC114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5605-98F7-46BA-9736-55971FC5CBCE}" type="datetimeFigureOut">
              <a:rPr lang="en-IN" smtClean="0"/>
              <a:pPr/>
              <a:t>17-12-2022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069CB-EBF7-48E2-9D76-0EB691DC114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535113"/>
            <a:ext cx="5389033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362201"/>
            <a:ext cx="5386917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362201"/>
            <a:ext cx="5389033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5605-98F7-46BA-9736-55971FC5CBCE}" type="datetimeFigureOut">
              <a:rPr lang="en-IN" smtClean="0"/>
              <a:pPr/>
              <a:t>17-12-2022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069CB-EBF7-48E2-9D76-0EB691DC114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5605-98F7-46BA-9736-55971FC5CBCE}" type="datetimeFigureOut">
              <a:rPr lang="en-IN" smtClean="0"/>
              <a:pPr/>
              <a:t>17-12-2022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069CB-EBF7-48E2-9D76-0EB691DC114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5605-98F7-46BA-9736-55971FC5CBCE}" type="datetimeFigureOut">
              <a:rPr lang="en-IN" smtClean="0"/>
              <a:pPr/>
              <a:t>17-12-2022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069CB-EBF7-48E2-9D76-0EB691DC114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1" y="1524001"/>
            <a:ext cx="4011084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5605-98F7-46BA-9736-55971FC5CBCE}" type="datetimeFigureOut">
              <a:rPr lang="en-IN" smtClean="0"/>
              <a:pPr/>
              <a:t>17-12-2022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069CB-EBF7-48E2-9D76-0EB691DC114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609600"/>
            <a:ext cx="73152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8400" y="1831975"/>
            <a:ext cx="73152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8400" y="1166787"/>
            <a:ext cx="73152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5605-98F7-46BA-9736-55971FC5CBCE}" type="datetimeFigureOut">
              <a:rPr lang="en-IN" smtClean="0"/>
              <a:pPr/>
              <a:t>17-12-2022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069CB-EBF7-48E2-9D76-0EB691DC114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0C5605-98F7-46BA-9736-55971FC5CBCE}" type="datetimeFigureOut">
              <a:rPr lang="en-IN" smtClean="0"/>
              <a:pPr/>
              <a:t>17-12-2022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165600" y="6416676"/>
            <a:ext cx="38608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566400" y="6416676"/>
            <a:ext cx="1016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27069CB-EBF7-48E2-9D76-0EB691DC114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1EEED2-23B5-40E4-8E29-CE9B64532D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SANNIKARSHA IN NYAYA PHILOSOPHY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EA42567-415A-4BAE-B4C1-502B604FF7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LOUKIKA SANNIKARSHA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255474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15F835-CBFD-44BD-A6AE-C2EF88023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SIX KINDS OF LOUKIKA SANNIKARSHA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B974312-763F-445E-AB67-F2B306B7E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SANGYOG</a:t>
            </a:r>
          </a:p>
          <a:p>
            <a:r>
              <a:rPr lang="en-US" dirty="0"/>
              <a:t>SANGYUKTA SAMAVAYA</a:t>
            </a:r>
          </a:p>
          <a:p>
            <a:r>
              <a:rPr lang="en-US" dirty="0"/>
              <a:t>SANGYUKTA SAMAVETA SAMAVAYA</a:t>
            </a:r>
          </a:p>
          <a:p>
            <a:r>
              <a:rPr lang="en-US" dirty="0"/>
              <a:t>SAMAVAYA</a:t>
            </a:r>
          </a:p>
          <a:p>
            <a:r>
              <a:rPr lang="en-US" dirty="0"/>
              <a:t>SAMAVETA SAMAVAYA</a:t>
            </a:r>
          </a:p>
          <a:p>
            <a:r>
              <a:rPr lang="en-US" dirty="0"/>
              <a:t>VISESYA-VISESANABHAV SANNIKARSHA OR VISESHANATA SANNIKARSHA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62339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EE8954-C6BB-4BC7-9717-A9FA1D947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7CAAE90-4E64-43DE-91A3-1ED1AE9D7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SANGYOGA SANNIKARSHA: “</a:t>
            </a:r>
            <a:r>
              <a:rPr lang="en-US" dirty="0" err="1"/>
              <a:t>Chakshusha</a:t>
            </a:r>
            <a:r>
              <a:rPr lang="en-US" dirty="0"/>
              <a:t> </a:t>
            </a:r>
            <a:r>
              <a:rPr lang="en-US" dirty="0" err="1"/>
              <a:t>Ghata</a:t>
            </a:r>
            <a:r>
              <a:rPr lang="en-US" dirty="0"/>
              <a:t> </a:t>
            </a:r>
            <a:r>
              <a:rPr lang="en-US" dirty="0" err="1"/>
              <a:t>Pratyaksha</a:t>
            </a:r>
            <a:r>
              <a:rPr lang="en-US" dirty="0"/>
              <a:t> </a:t>
            </a:r>
            <a:r>
              <a:rPr lang="en-US" dirty="0" err="1"/>
              <a:t>Janane</a:t>
            </a:r>
            <a:r>
              <a:rPr lang="en-US" dirty="0"/>
              <a:t> </a:t>
            </a:r>
            <a:r>
              <a:rPr lang="en-US" dirty="0" err="1"/>
              <a:t>Sangyoga</a:t>
            </a:r>
            <a:r>
              <a:rPr lang="en-US" dirty="0"/>
              <a:t>:  </a:t>
            </a:r>
            <a:r>
              <a:rPr lang="en-US" dirty="0" err="1"/>
              <a:t>Sannikarsha</a:t>
            </a:r>
            <a:r>
              <a:rPr lang="en-US" dirty="0"/>
              <a:t>:”.</a:t>
            </a:r>
          </a:p>
          <a:p>
            <a:r>
              <a:rPr lang="en-US" dirty="0"/>
              <a:t>SANGYUKTA SAMAVAYA SANNIKARSHA: “</a:t>
            </a:r>
            <a:r>
              <a:rPr lang="en-US" dirty="0" err="1"/>
              <a:t>Ghatarupa</a:t>
            </a:r>
            <a:r>
              <a:rPr lang="en-US" dirty="0"/>
              <a:t>  </a:t>
            </a:r>
            <a:r>
              <a:rPr lang="en-US" dirty="0" err="1"/>
              <a:t>Pratyakshajanane</a:t>
            </a:r>
            <a:r>
              <a:rPr lang="en-US" dirty="0"/>
              <a:t> </a:t>
            </a:r>
            <a:r>
              <a:rPr lang="en-US" dirty="0" err="1"/>
              <a:t>Sangyuktasamavaya</a:t>
            </a:r>
            <a:r>
              <a:rPr lang="en-US" dirty="0"/>
              <a:t>: </a:t>
            </a:r>
            <a:r>
              <a:rPr lang="en-US" dirty="0" err="1"/>
              <a:t>Sannikarsha</a:t>
            </a:r>
            <a:r>
              <a:rPr lang="en-US" dirty="0"/>
              <a:t>:”. </a:t>
            </a:r>
          </a:p>
          <a:p>
            <a:r>
              <a:rPr lang="en-US" dirty="0"/>
              <a:t>SANGYUKTA SAMAVETA SAMAVAYA SANNIKARSHA: “</a:t>
            </a:r>
            <a:r>
              <a:rPr lang="en-US" dirty="0" err="1"/>
              <a:t>Rupatvasamanya</a:t>
            </a:r>
            <a:r>
              <a:rPr lang="en-US" dirty="0"/>
              <a:t>   </a:t>
            </a:r>
            <a:r>
              <a:rPr lang="en-US" dirty="0" err="1"/>
              <a:t>Protyakshe</a:t>
            </a:r>
            <a:r>
              <a:rPr lang="en-US" dirty="0"/>
              <a:t> </a:t>
            </a:r>
            <a:r>
              <a:rPr lang="en-US" dirty="0" err="1"/>
              <a:t>Sangyukta</a:t>
            </a:r>
            <a:r>
              <a:rPr lang="en-US" dirty="0"/>
              <a:t> </a:t>
            </a:r>
            <a:r>
              <a:rPr lang="en-US" dirty="0" err="1"/>
              <a:t>Samaveta</a:t>
            </a:r>
            <a:r>
              <a:rPr lang="en-US" dirty="0"/>
              <a:t> </a:t>
            </a:r>
            <a:r>
              <a:rPr lang="en-US" dirty="0" err="1"/>
              <a:t>Samavaya</a:t>
            </a:r>
            <a:r>
              <a:rPr lang="en-US" dirty="0"/>
              <a:t>: </a:t>
            </a:r>
            <a:r>
              <a:rPr lang="en-US" dirty="0" err="1"/>
              <a:t>Sannikarsha</a:t>
            </a:r>
            <a:r>
              <a:rPr lang="en-US" dirty="0"/>
              <a:t>:”.</a:t>
            </a:r>
          </a:p>
          <a:p>
            <a:r>
              <a:rPr lang="en-US" dirty="0"/>
              <a:t>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71438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03AD17-ADB7-45D4-9DA9-94820E833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7817CE2-B3F2-435E-8D61-BA6290638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SAMAVAYA SANNIKARSHA:</a:t>
            </a:r>
          </a:p>
          <a:p>
            <a:r>
              <a:rPr lang="en-US" dirty="0"/>
              <a:t>“</a:t>
            </a:r>
            <a:r>
              <a:rPr lang="en-US" dirty="0" err="1"/>
              <a:t>Shrotrena</a:t>
            </a:r>
            <a:r>
              <a:rPr lang="en-US" dirty="0"/>
              <a:t> </a:t>
            </a:r>
            <a:r>
              <a:rPr lang="en-US" dirty="0" err="1"/>
              <a:t>Shabda</a:t>
            </a:r>
            <a:r>
              <a:rPr lang="en-US" dirty="0"/>
              <a:t> </a:t>
            </a:r>
            <a:r>
              <a:rPr lang="en-US" dirty="0" err="1"/>
              <a:t>Sakshatkare</a:t>
            </a:r>
            <a:r>
              <a:rPr lang="en-US" dirty="0"/>
              <a:t> </a:t>
            </a:r>
            <a:r>
              <a:rPr lang="en-US" dirty="0" err="1"/>
              <a:t>Samavaya</a:t>
            </a:r>
            <a:r>
              <a:rPr lang="en-US" dirty="0"/>
              <a:t>: </a:t>
            </a:r>
            <a:r>
              <a:rPr lang="en-US" dirty="0" err="1"/>
              <a:t>Sannikarsha</a:t>
            </a:r>
            <a:r>
              <a:rPr lang="en-US" dirty="0"/>
              <a:t>:”.</a:t>
            </a:r>
          </a:p>
          <a:p>
            <a:r>
              <a:rPr lang="en-US" dirty="0"/>
              <a:t>SAMAVETA SAMAVAYA SANNIKARSHA:  “</a:t>
            </a:r>
            <a:r>
              <a:rPr lang="en-US" dirty="0" err="1"/>
              <a:t>Shabdatva</a:t>
            </a:r>
            <a:r>
              <a:rPr lang="en-US" dirty="0"/>
              <a:t> </a:t>
            </a:r>
            <a:r>
              <a:rPr lang="en-US" dirty="0" err="1"/>
              <a:t>Sakshatkare</a:t>
            </a:r>
            <a:r>
              <a:rPr lang="en-US" dirty="0"/>
              <a:t> </a:t>
            </a:r>
            <a:r>
              <a:rPr lang="en-US" dirty="0" err="1"/>
              <a:t>Samavetasamavaya</a:t>
            </a:r>
            <a:r>
              <a:rPr lang="en-US" dirty="0"/>
              <a:t>: </a:t>
            </a:r>
            <a:r>
              <a:rPr lang="en-US" dirty="0" err="1"/>
              <a:t>Sannikarsha</a:t>
            </a:r>
            <a:r>
              <a:rPr lang="en-US"/>
              <a:t>:”.</a:t>
            </a:r>
            <a:endParaRPr lang="en-US" dirty="0"/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037058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B3E798-F221-4C53-BA9B-B6CD14A37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B2A827C-64CC-4323-BD84-98CD23F1A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VISESSHANA - VISESHYABHAVA  (VISESHANATA) SANNIKARSHA:</a:t>
            </a:r>
          </a:p>
          <a:p>
            <a:r>
              <a:rPr lang="en-US" dirty="0" err="1"/>
              <a:t>Abhavprotyakshe</a:t>
            </a:r>
            <a:r>
              <a:rPr lang="en-US" dirty="0"/>
              <a:t> </a:t>
            </a:r>
            <a:r>
              <a:rPr lang="en-US" dirty="0" err="1"/>
              <a:t>Viseshana</a:t>
            </a:r>
            <a:r>
              <a:rPr lang="en-US" dirty="0"/>
              <a:t> </a:t>
            </a:r>
            <a:r>
              <a:rPr lang="en-US" dirty="0" err="1"/>
              <a:t>visesyabhav</a:t>
            </a:r>
            <a:r>
              <a:rPr lang="en-US" dirty="0"/>
              <a:t>: </a:t>
            </a:r>
            <a:r>
              <a:rPr lang="en-US" dirty="0" err="1"/>
              <a:t>Sannikarsha</a:t>
            </a:r>
            <a:r>
              <a:rPr lang="en-US" dirty="0"/>
              <a:t>: </a:t>
            </a:r>
          </a:p>
          <a:p>
            <a:r>
              <a:rPr lang="en-US" dirty="0"/>
              <a:t>“</a:t>
            </a:r>
            <a:r>
              <a:rPr lang="en-US" dirty="0" err="1"/>
              <a:t>Samavaye</a:t>
            </a:r>
            <a:r>
              <a:rPr lang="en-US" dirty="0"/>
              <a:t> </a:t>
            </a:r>
            <a:r>
              <a:rPr lang="en-US" dirty="0" err="1"/>
              <a:t>Abhave</a:t>
            </a:r>
            <a:r>
              <a:rPr lang="en-US" dirty="0"/>
              <a:t> cha </a:t>
            </a:r>
            <a:r>
              <a:rPr lang="en-US" dirty="0" err="1"/>
              <a:t>Viseshanataya</a:t>
            </a:r>
            <a:r>
              <a:rPr lang="en-US" dirty="0"/>
              <a:t> </a:t>
            </a:r>
            <a:r>
              <a:rPr lang="en-US" dirty="0" err="1"/>
              <a:t>Bhavet</a:t>
            </a:r>
            <a:r>
              <a:rPr lang="en-US" dirty="0"/>
              <a:t>”. For Example,     “</a:t>
            </a:r>
            <a:r>
              <a:rPr lang="en-US" dirty="0" err="1"/>
              <a:t>Ghatabhavavat</a:t>
            </a:r>
            <a:r>
              <a:rPr lang="en-US" dirty="0"/>
              <a:t> </a:t>
            </a:r>
            <a:r>
              <a:rPr lang="en-US" dirty="0" err="1"/>
              <a:t>Bhutalam</a:t>
            </a:r>
            <a:r>
              <a:rPr lang="en-US" dirty="0"/>
              <a:t>” and “</a:t>
            </a:r>
            <a:r>
              <a:rPr lang="en-US" dirty="0" err="1"/>
              <a:t>Bhutale</a:t>
            </a:r>
            <a:r>
              <a:rPr lang="en-US" dirty="0"/>
              <a:t> </a:t>
            </a:r>
            <a:r>
              <a:rPr lang="en-US" dirty="0" err="1"/>
              <a:t>Ghatabhava</a:t>
            </a:r>
            <a:r>
              <a:rPr lang="en-US" dirty="0"/>
              <a:t>”. 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7859980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69</TotalTime>
  <Words>118</Words>
  <Application>Microsoft Office PowerPoint</Application>
  <PresentationFormat>Custom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Apex</vt:lpstr>
      <vt:lpstr>SANNIKARSHA IN NYAYA PHILOSOPHY</vt:lpstr>
      <vt:lpstr>SIX KINDS OF LOUKIKA SANNIKARSHA 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NYAYA PHILOSOPHY</dc:title>
  <dc:creator>Sumanta Pal</dc:creator>
  <cp:lastModifiedBy>pholo</cp:lastModifiedBy>
  <cp:revision>22</cp:revision>
  <dcterms:created xsi:type="dcterms:W3CDTF">2019-08-12T22:50:53Z</dcterms:created>
  <dcterms:modified xsi:type="dcterms:W3CDTF">2022-12-17T07:32:01Z</dcterms:modified>
</cp:coreProperties>
</file>